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3" r:id="rId4"/>
    <p:sldId id="259" r:id="rId5"/>
    <p:sldId id="260" r:id="rId6"/>
    <p:sldId id="264" r:id="rId7"/>
    <p:sldId id="261" r:id="rId8"/>
    <p:sldId id="262" r:id="rId9"/>
  </p:sldIdLst>
  <p:sldSz cx="12192000" cy="6858000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1"/>
    <p:restoredTop sz="94658"/>
  </p:normalViewPr>
  <p:slideViewPr>
    <p:cSldViewPr snapToGrid="0">
      <p:cViewPr varScale="1">
        <p:scale>
          <a:sx n="120" d="100"/>
          <a:sy n="120" d="100"/>
        </p:scale>
        <p:origin x="1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F78FD98-3FA7-F926-97C9-AE5637B329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TW" altLang="en-US"/>
              <a:t>按一下以編輯母片標題樣式</a:t>
            </a:r>
            <a:endParaRPr kumimoji="1" lang="zh-HK" altLang="en-US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DF14F958-FF86-E02F-2084-9396BCF3D0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TW" altLang="en-US"/>
              <a:t>按一下以編輯母片子標題樣式</a:t>
            </a:r>
            <a:endParaRPr kumimoji="1"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BB36DFE-F4AF-8392-919C-29F407573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CE502-854B-C347-B8D5-4322EF85E127}" type="datetimeFigureOut">
              <a:rPr kumimoji="1" lang="zh-HK" altLang="en-US" smtClean="0"/>
              <a:t>30/09/26</a:t>
            </a:fld>
            <a:endParaRPr kumimoji="1"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72063C6-4ECC-5A98-4A7D-54D8DAB1B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32DA3B0-B9C2-9F8D-3F90-2B5D514C3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6F97-B91F-EF4B-8826-F5E947FDE47C}" type="slidenum">
              <a:rPr kumimoji="1" lang="zh-HK" altLang="en-US" smtClean="0"/>
              <a:t>‹#›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2754228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803EEA7-2496-9AAA-FD43-C00F0BEDA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  <a:endParaRPr kumimoji="1"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5DB2BFC-476C-62E5-F202-C8EF2FD845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  <a:endParaRPr kumimoji="1"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D261AD1-7811-14F1-2C07-813B51260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CE502-854B-C347-B8D5-4322EF85E127}" type="datetimeFigureOut">
              <a:rPr kumimoji="1" lang="zh-HK" altLang="en-US" smtClean="0"/>
              <a:t>30/09/26</a:t>
            </a:fld>
            <a:endParaRPr kumimoji="1"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ED37FA4-C2E4-5FB8-6558-8EE09DF46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8FBD6FF-6529-232E-7959-2EECC4AE1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6F97-B91F-EF4B-8826-F5E947FDE47C}" type="slidenum">
              <a:rPr kumimoji="1" lang="zh-HK" altLang="en-US" smtClean="0"/>
              <a:t>‹#›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1882284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E88957B-CCD2-7D10-ACAC-2408AB19A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TW" altLang="en-US"/>
              <a:t>按一下以編輯母片標題樣式</a:t>
            </a:r>
            <a:endParaRPr kumimoji="1" lang="zh-HK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EE6B0DB-610E-FAC3-BF4E-0F36F7FD67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CB35512-122D-C690-7855-1045BA9FC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CE502-854B-C347-B8D5-4322EF85E127}" type="datetimeFigureOut">
              <a:rPr kumimoji="1" lang="zh-HK" altLang="en-US" smtClean="0"/>
              <a:t>30/09/26</a:t>
            </a:fld>
            <a:endParaRPr kumimoji="1"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76CC87A-54F7-BCB9-CB57-35FF1750F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5FD9C5F-37BF-B390-F55D-0D6FC3181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6F97-B91F-EF4B-8826-F5E947FDE47C}" type="slidenum">
              <a:rPr kumimoji="1" lang="zh-HK" altLang="en-US" smtClean="0"/>
              <a:t>‹#›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58708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5012591-44D9-BF2D-BE2D-F0B8B8836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  <a:endParaRPr kumimoji="1"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78FF33C-6D36-094F-A02D-DE140202FD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  <a:endParaRPr kumimoji="1" lang="zh-HK" altLang="en-US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B9326402-4765-C323-B958-DC5A4E302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  <a:endParaRPr kumimoji="1" lang="zh-HK" altLang="en-US"/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470E5994-1481-AA17-4600-231014B42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CE502-854B-C347-B8D5-4322EF85E127}" type="datetimeFigureOut">
              <a:rPr kumimoji="1" lang="zh-HK" altLang="en-US" smtClean="0"/>
              <a:t>30/09/26</a:t>
            </a:fld>
            <a:endParaRPr kumimoji="1" lang="zh-HK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26547DA4-70BA-F09B-4C70-B3F393C83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HK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4672761-BAB5-4915-8FB7-2C21948A5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6F97-B91F-EF4B-8826-F5E947FDE47C}" type="slidenum">
              <a:rPr kumimoji="1" lang="zh-HK" altLang="en-US" smtClean="0"/>
              <a:t>‹#›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2141392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BD81129-52D7-E843-2198-C60028AB6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TW" altLang="en-US"/>
              <a:t>按一下以編輯母片標題樣式</a:t>
            </a:r>
            <a:endParaRPr kumimoji="1" lang="zh-HK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55F81C4-BD00-71C1-A922-083BDF9A26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0AEC084D-A9D2-ABE4-C532-E734DE727F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  <a:endParaRPr kumimoji="1" lang="zh-HK" altLang="en-US"/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31CB759D-FC6E-03DB-F769-BD207C53E3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70480418-A552-8DF3-2959-D5FCA0809F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  <a:endParaRPr kumimoji="1" lang="zh-HK" altLang="en-US"/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FE69C724-3CC8-10F5-6AE3-29E7664A7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CE502-854B-C347-B8D5-4322EF85E127}" type="datetimeFigureOut">
              <a:rPr kumimoji="1" lang="zh-HK" altLang="en-US" smtClean="0"/>
              <a:t>30/09/26</a:t>
            </a:fld>
            <a:endParaRPr kumimoji="1" lang="zh-HK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D624E990-454F-611A-A32F-CF1C21EFA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HK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AD90A3E1-5F84-B542-B09C-44ED36E54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6F97-B91F-EF4B-8826-F5E947FDE47C}" type="slidenum">
              <a:rPr kumimoji="1" lang="zh-HK" altLang="en-US" smtClean="0"/>
              <a:t>‹#›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3913277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B0749CD-C29A-BEAE-7E6D-9B457109C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  <a:endParaRPr kumimoji="1" lang="zh-HK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8AE52E82-143F-FB81-9760-BE4C99007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CE502-854B-C347-B8D5-4322EF85E127}" type="datetimeFigureOut">
              <a:rPr kumimoji="1" lang="zh-HK" altLang="en-US" smtClean="0"/>
              <a:t>30/09/26</a:t>
            </a:fld>
            <a:endParaRPr kumimoji="1" lang="zh-HK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EC5D9CDF-9C77-534A-107F-DD309690E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HK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07E2B4B1-018E-D3C3-6701-E4904E8B2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6F97-B91F-EF4B-8826-F5E947FDE47C}" type="slidenum">
              <a:rPr kumimoji="1" lang="zh-HK" altLang="en-US" smtClean="0"/>
              <a:t>‹#›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1844955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25932430-10BF-8196-CF37-C9259B88A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CE502-854B-C347-B8D5-4322EF85E127}" type="datetimeFigureOut">
              <a:rPr kumimoji="1" lang="zh-HK" altLang="en-US" smtClean="0"/>
              <a:t>30/09/26</a:t>
            </a:fld>
            <a:endParaRPr kumimoji="1" lang="zh-HK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1CE5DF36-EB18-4822-33EE-52DB06D80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HK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7F040A8-D0D3-97D0-4D51-C9F930FD4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6F97-B91F-EF4B-8826-F5E947FDE47C}" type="slidenum">
              <a:rPr kumimoji="1" lang="zh-HK" altLang="en-US" smtClean="0"/>
              <a:t>‹#›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4259260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36D04D6-0A08-C6C6-73E4-A2855696F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TW" altLang="en-US"/>
              <a:t>按一下以編輯母片標題樣式</a:t>
            </a:r>
            <a:endParaRPr kumimoji="1"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575E6E0-6EA9-F038-B785-B0E7CFA3E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  <a:endParaRPr kumimoji="1" lang="zh-HK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653D425B-717B-F442-6078-D474A56C77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793C87FA-746C-41CB-8125-E6D6E69EB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CE502-854B-C347-B8D5-4322EF85E127}" type="datetimeFigureOut">
              <a:rPr kumimoji="1" lang="zh-HK" altLang="en-US" smtClean="0"/>
              <a:t>30/09/26</a:t>
            </a:fld>
            <a:endParaRPr kumimoji="1" lang="zh-HK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77663BD7-954D-3667-EB50-C96533274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HK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C92A5A3-4737-6A54-9A7C-F14EC4EA6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6F97-B91F-EF4B-8826-F5E947FDE47C}" type="slidenum">
              <a:rPr kumimoji="1" lang="zh-HK" altLang="en-US" smtClean="0"/>
              <a:t>‹#›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3264305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0FECAD6-4C50-0F35-1BF8-A9DDC526A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TW" altLang="en-US"/>
              <a:t>按一下以編輯母片標題樣式</a:t>
            </a:r>
            <a:endParaRPr kumimoji="1" lang="zh-HK" altLang="en-US"/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DA294DBC-0A9A-1352-29A5-17835DE0D82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HK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5F5197D8-81F7-B7FC-177D-9FDC3AD972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725B2CD4-B0C7-1C1E-BB8B-BC8EB0825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CE502-854B-C347-B8D5-4322EF85E127}" type="datetimeFigureOut">
              <a:rPr kumimoji="1" lang="zh-HK" altLang="en-US" smtClean="0"/>
              <a:t>30/09/26</a:t>
            </a:fld>
            <a:endParaRPr kumimoji="1" lang="zh-HK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8638B01-189B-4E19-0EC1-E0136EE35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HK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BA8B5B57-FCF2-D367-F5AE-A25A713BC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6F97-B91F-EF4B-8826-F5E947FDE47C}" type="slidenum">
              <a:rPr kumimoji="1" lang="zh-HK" altLang="en-US" smtClean="0"/>
              <a:t>‹#›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706530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81A54E6-1367-A742-BF5A-53F552355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  <a:endParaRPr kumimoji="1" lang="zh-HK" altLang="en-US"/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301A1144-2767-299C-9B6F-A9D1EEF7DE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  <a:endParaRPr kumimoji="1"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7A1B6E3-95CB-7326-D9B2-26BD15578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CE502-854B-C347-B8D5-4322EF85E127}" type="datetimeFigureOut">
              <a:rPr kumimoji="1" lang="zh-HK" altLang="en-US" smtClean="0"/>
              <a:t>30/09/26</a:t>
            </a:fld>
            <a:endParaRPr kumimoji="1"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0E8AD35-8FB3-CB8A-DF21-97E93BD31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3E4D120-B7AF-2D0C-BD17-E6B73032A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6F97-B91F-EF4B-8826-F5E947FDE47C}" type="slidenum">
              <a:rPr kumimoji="1" lang="zh-HK" altLang="en-US" smtClean="0"/>
              <a:t>‹#›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2902659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C1493D03-3CE9-05CE-3D6B-0B39577C45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TW" altLang="en-US"/>
              <a:t>按一下以編輯母片標題樣式</a:t>
            </a:r>
            <a:endParaRPr kumimoji="1" lang="zh-HK" altLang="en-US"/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8E086472-1B11-A234-C8C6-DD7FB8D1E7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  <a:endParaRPr kumimoji="1"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A7F0E19-A65D-BEC5-4206-11FD58EDC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CE502-854B-C347-B8D5-4322EF85E127}" type="datetimeFigureOut">
              <a:rPr kumimoji="1" lang="zh-HK" altLang="en-US" smtClean="0"/>
              <a:t>30/09/26</a:t>
            </a:fld>
            <a:endParaRPr kumimoji="1"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B0E73C0-ABBF-76B9-003A-DB83E58C3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393EC61-D8B6-3203-E8CF-1AD9223C5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6F97-B91F-EF4B-8826-F5E947FDE47C}" type="slidenum">
              <a:rPr kumimoji="1" lang="zh-HK" altLang="en-US" smtClean="0"/>
              <a:t>‹#›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576554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F0B80B0C-17C9-8D03-7D57-2D880F418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TW" altLang="en-US"/>
              <a:t>按一下以編輯母片標題樣式</a:t>
            </a:r>
            <a:endParaRPr kumimoji="1" lang="zh-HK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1387EB1-99AE-DEB0-C5A9-71336B4695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  <a:endParaRPr kumimoji="1"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AD98B5E-6BB0-B601-B86C-E967E52790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4CE502-854B-C347-B8D5-4322EF85E127}" type="datetimeFigureOut">
              <a:rPr kumimoji="1" lang="zh-HK" altLang="en-US" smtClean="0"/>
              <a:t>30/09/26</a:t>
            </a:fld>
            <a:endParaRPr kumimoji="1"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C16F47E-2899-55B9-BA43-E29ACBE0C5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1E40837-624E-DDAF-F787-F72116ACEB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C16F97-B91F-EF4B-8826-F5E947FDE47C}" type="slidenum">
              <a:rPr kumimoji="1" lang="zh-HK" altLang="en-US" smtClean="0"/>
              <a:t>‹#›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1791401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05C9319-31E9-30DB-8E47-5754F5C062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zh-HK" dirty="0"/>
              <a:t>創世記（四）苦難與救贖</a:t>
            </a:r>
            <a:r>
              <a:rPr lang="zh-TW" altLang="zh-HK" dirty="0">
                <a:effectLst/>
              </a:rPr>
              <a:t> </a:t>
            </a:r>
            <a:endParaRPr kumimoji="1" lang="zh-HK" altLang="en-US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1AF731FE-3020-4D5C-BA68-AE5A74CF79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zh-HK" dirty="0"/>
              <a:t>約瑟的拯救，苦難中的神聖掌權、饒恕與民族的存留（創</a:t>
            </a:r>
            <a:r>
              <a:rPr lang="en-US" altLang="zh-HK" dirty="0"/>
              <a:t> 37-50 </a:t>
            </a:r>
            <a:r>
              <a:rPr lang="zh-TW" altLang="zh-HK" dirty="0"/>
              <a:t>章）</a:t>
            </a:r>
            <a:r>
              <a:rPr lang="zh-TW" altLang="zh-HK" dirty="0">
                <a:effectLst/>
              </a:rPr>
              <a:t> </a:t>
            </a:r>
            <a:endParaRPr kumimoji="1"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101429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32049F6-9AD4-C8D0-C35A-86B9FA43A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一、經文講了什麼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3555404-EF0C-1507-C8D4-3323F7B90E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HK" altLang="en-US" dirty="0"/>
              <a:t>創</a:t>
            </a:r>
            <a:r>
              <a:rPr kumimoji="1" lang="en-US" altLang="zh-HK" dirty="0"/>
              <a:t>3</a:t>
            </a:r>
            <a:r>
              <a:rPr kumimoji="1" lang="en-US" altLang="zh-TW" dirty="0"/>
              <a:t>7</a:t>
            </a:r>
            <a:r>
              <a:rPr kumimoji="1" lang="zh-TW" altLang="en-US" dirty="0"/>
              <a:t> 約瑟被哥哥賣到埃及</a:t>
            </a:r>
            <a:endParaRPr kumimoji="1" lang="en-US" altLang="zh-TW" dirty="0"/>
          </a:p>
          <a:p>
            <a:r>
              <a:rPr kumimoji="1" lang="zh-TW" altLang="en-US" dirty="0"/>
              <a:t>創</a:t>
            </a:r>
            <a:r>
              <a:rPr kumimoji="1" lang="en-US" altLang="zh-TW" dirty="0"/>
              <a:t>38</a:t>
            </a:r>
            <a:r>
              <a:rPr kumimoji="1" lang="zh-TW" altLang="en-US" dirty="0"/>
              <a:t> 猶大和兒媳婦的故事</a:t>
            </a:r>
            <a:endParaRPr kumimoji="1" lang="en-US" altLang="zh-TW" dirty="0"/>
          </a:p>
          <a:p>
            <a:r>
              <a:rPr kumimoji="1" lang="zh-TW" altLang="en-US" dirty="0"/>
              <a:t>創</a:t>
            </a:r>
            <a:r>
              <a:rPr kumimoji="1" lang="en-US" altLang="zh-TW" dirty="0"/>
              <a:t>39-41</a:t>
            </a:r>
            <a:r>
              <a:rPr kumimoji="1" lang="zh-TW" altLang="en-US" dirty="0"/>
              <a:t> 約瑟坐牢解夢當宰相</a:t>
            </a:r>
            <a:endParaRPr kumimoji="1" lang="en-US" altLang="zh-TW" dirty="0"/>
          </a:p>
          <a:p>
            <a:r>
              <a:rPr kumimoji="1" lang="zh-TW" altLang="en-US" dirty="0"/>
              <a:t>創</a:t>
            </a:r>
            <a:r>
              <a:rPr kumimoji="1" lang="en-US" altLang="zh-TW" dirty="0"/>
              <a:t>42-45</a:t>
            </a:r>
            <a:r>
              <a:rPr kumimoji="1" lang="zh-TW" altLang="en-US" dirty="0"/>
              <a:t>約瑟饒恕兄弟</a:t>
            </a:r>
            <a:endParaRPr kumimoji="1" lang="en-US" altLang="zh-TW" dirty="0"/>
          </a:p>
          <a:p>
            <a:r>
              <a:rPr kumimoji="1" lang="zh-TW" altLang="en-US" dirty="0"/>
              <a:t>創</a:t>
            </a:r>
            <a:r>
              <a:rPr kumimoji="1" lang="en-US" altLang="zh-TW" dirty="0"/>
              <a:t>46-47</a:t>
            </a:r>
            <a:r>
              <a:rPr kumimoji="1" lang="zh-TW" altLang="en-US" dirty="0"/>
              <a:t>雅各下埃及</a:t>
            </a:r>
            <a:endParaRPr kumimoji="1" lang="en-US" altLang="zh-TW" dirty="0"/>
          </a:p>
          <a:p>
            <a:r>
              <a:rPr kumimoji="1" lang="zh-TW" altLang="en-US" dirty="0"/>
              <a:t>創</a:t>
            </a:r>
            <a:r>
              <a:rPr kumimoji="1" lang="en-US" altLang="zh-TW" dirty="0"/>
              <a:t>48-50</a:t>
            </a:r>
            <a:r>
              <a:rPr kumimoji="1" lang="zh-TW" altLang="en-US" dirty="0"/>
              <a:t>雅各去世和祝福子孫</a:t>
            </a:r>
            <a:endParaRPr kumimoji="1" lang="en-US" altLang="zh-TW" dirty="0"/>
          </a:p>
          <a:p>
            <a:endParaRPr kumimoji="1" lang="en-US" altLang="zh-TW" dirty="0"/>
          </a:p>
          <a:p>
            <a:endParaRPr kumimoji="1"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847367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0826B45-E332-9D30-2CE4-5CB37454A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討論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47F1C80-E1DA-2F6C-7FC0-FC2DECA80D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HK" altLang="en-US"/>
              <a:t>為什麼</a:t>
            </a:r>
            <a:r>
              <a:rPr kumimoji="1" lang="zh-HK" altLang="en-US" dirty="0"/>
              <a:t>要講兄弟們的恩怨？</a:t>
            </a:r>
            <a:endParaRPr kumimoji="1" lang="en-US" altLang="zh-HK" dirty="0"/>
          </a:p>
          <a:p>
            <a:r>
              <a:rPr kumimoji="1" lang="zh-HK" altLang="en-US" dirty="0"/>
              <a:t>約瑟和哥哥們的故事有什麼教育意義？</a:t>
            </a:r>
            <a:endParaRPr kumimoji="1" lang="en-US" altLang="zh-HK" dirty="0"/>
          </a:p>
          <a:p>
            <a:r>
              <a:rPr kumimoji="1" lang="zh-HK" altLang="en-US" dirty="0"/>
              <a:t>你最喜歡的內容是什麼？</a:t>
            </a:r>
          </a:p>
        </p:txBody>
      </p:sp>
    </p:spTree>
    <p:extLst>
      <p:ext uri="{BB962C8B-B14F-4D97-AF65-F5344CB8AC3E}">
        <p14:creationId xmlns:p14="http://schemas.microsoft.com/office/powerpoint/2010/main" val="3384520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8C5285A-9F88-F8CA-C958-78068B651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二、</a:t>
            </a:r>
            <a:r>
              <a:rPr kumimoji="1" lang="en-US" altLang="zh-TW" dirty="0"/>
              <a:t>36-50</a:t>
            </a:r>
            <a:r>
              <a:rPr kumimoji="1" lang="zh-TW" altLang="en-US" dirty="0"/>
              <a:t>章的牧養信息</a:t>
            </a:r>
            <a:endParaRPr kumimoji="1"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34BBC76-9086-2DFE-0FF1-6F1480154C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HK" altLang="en-US" dirty="0"/>
              <a:t>偏愛和嫉妒</a:t>
            </a:r>
            <a:endParaRPr kumimoji="1" lang="en-US" altLang="zh-HK" dirty="0"/>
          </a:p>
          <a:p>
            <a:r>
              <a:rPr kumimoji="1" lang="zh-HK" altLang="en-US" dirty="0"/>
              <a:t>傷害和饒恕</a:t>
            </a:r>
            <a:endParaRPr kumimoji="1" lang="en-US" altLang="zh-HK" dirty="0"/>
          </a:p>
          <a:p>
            <a:r>
              <a:rPr kumimoji="1" lang="zh-HK" altLang="en-US" dirty="0"/>
              <a:t>衝突與和好</a:t>
            </a:r>
            <a:endParaRPr kumimoji="1" lang="en-US" altLang="zh-HK" dirty="0"/>
          </a:p>
          <a:p>
            <a:r>
              <a:rPr kumimoji="1" lang="zh-HK" altLang="en-US" dirty="0"/>
              <a:t>苦難與救贖</a:t>
            </a:r>
            <a:endParaRPr kumimoji="1" lang="en-US" altLang="zh-HK" dirty="0"/>
          </a:p>
          <a:p>
            <a:r>
              <a:rPr kumimoji="1" lang="zh-HK" altLang="en-US" dirty="0"/>
              <a:t>責備與祝福</a:t>
            </a:r>
            <a:endParaRPr kumimoji="1" lang="en-US" altLang="zh-HK" dirty="0"/>
          </a:p>
          <a:p>
            <a:r>
              <a:rPr kumimoji="1" lang="zh-HK" altLang="en-US" dirty="0"/>
              <a:t>信心和盼望</a:t>
            </a:r>
          </a:p>
        </p:txBody>
      </p:sp>
    </p:spTree>
    <p:extLst>
      <p:ext uri="{BB962C8B-B14F-4D97-AF65-F5344CB8AC3E}">
        <p14:creationId xmlns:p14="http://schemas.microsoft.com/office/powerpoint/2010/main" val="1546503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31BDF20-E6D4-4DD7-C73A-2E03F54FB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三、新約引用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97171DE-8155-725B-0C08-467DF53BF1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HK" altLang="zh-HK" dirty="0"/>
              <a:t>「先祖嫉妒約瑟，把他賣到埃及去，</a:t>
            </a:r>
            <a:r>
              <a:rPr lang="zh-HK" altLang="zh-HK" dirty="0">
                <a:highlight>
                  <a:srgbClr val="FFFF00"/>
                </a:highlight>
              </a:rPr>
              <a:t>神卻與他同在，10救他脫離一切苦難，</a:t>
            </a:r>
            <a:r>
              <a:rPr lang="zh-HK" altLang="zh-HK" dirty="0"/>
              <a:t>又使他在埃及王法老面前蒙恩，又有智慧。法老派他作埃及國的宰相兼管法老的全家。</a:t>
            </a:r>
            <a:r>
              <a:rPr lang="zh-HK" altLang="en-US" dirty="0"/>
              <a:t>（徒</a:t>
            </a:r>
            <a:r>
              <a:rPr lang="en-US" altLang="zh-HK" dirty="0"/>
              <a:t>7</a:t>
            </a:r>
            <a:r>
              <a:rPr lang="zh-TW" altLang="en-US" dirty="0"/>
              <a:t>：</a:t>
            </a:r>
            <a:r>
              <a:rPr lang="en-US" altLang="zh-TW" dirty="0"/>
              <a:t>9</a:t>
            </a:r>
            <a:r>
              <a:rPr lang="zh-HK" altLang="en-US" dirty="0"/>
              <a:t>）</a:t>
            </a:r>
            <a:endParaRPr lang="en-US" altLang="zh-HK" dirty="0"/>
          </a:p>
          <a:p>
            <a:r>
              <a:rPr lang="zh-HK" altLang="zh-HK" dirty="0"/>
              <a:t>21因著信，雅各臨死的時候給約瑟的兩個兒子個別祝福，扶著枴杖敬拜神。22因著信，約瑟臨終的時候提到</a:t>
            </a:r>
            <a:r>
              <a:rPr lang="zh-HK" altLang="zh-HK" dirty="0">
                <a:highlight>
                  <a:srgbClr val="FFFF00"/>
                </a:highlight>
              </a:rPr>
              <a:t>以色列人將來要出埃及</a:t>
            </a:r>
            <a:r>
              <a:rPr lang="zh-HK" altLang="zh-HK" dirty="0"/>
              <a:t>，並為自己的骸骨留下遺言。</a:t>
            </a:r>
            <a:r>
              <a:rPr lang="zh-HK" altLang="en-US" dirty="0"/>
              <a:t>（來</a:t>
            </a:r>
            <a:r>
              <a:rPr lang="en-US" altLang="zh-HK" dirty="0"/>
              <a:t>1</a:t>
            </a:r>
            <a:r>
              <a:rPr lang="en-US" altLang="zh-TW" dirty="0"/>
              <a:t>2:21</a:t>
            </a:r>
            <a:r>
              <a:rPr lang="zh-HK" altLang="en-US" dirty="0"/>
              <a:t>）</a:t>
            </a:r>
            <a:endParaRPr lang="en-US" altLang="zh-HK" dirty="0"/>
          </a:p>
          <a:p>
            <a:r>
              <a:rPr lang="zh-HK" altLang="zh-HK" dirty="0"/>
              <a:t>12它有高大的牆，有十二個門，門上有十二位天使，門上又寫著以色列人</a:t>
            </a:r>
            <a:r>
              <a:rPr lang="zh-HK" altLang="zh-HK" dirty="0">
                <a:highlight>
                  <a:srgbClr val="FFFF00"/>
                </a:highlight>
              </a:rPr>
              <a:t>十二個支派</a:t>
            </a:r>
            <a:r>
              <a:rPr lang="zh-HK" altLang="zh-HK" dirty="0"/>
              <a:t>的名字。13東邊有三個門，北邊有三個門，南邊有三個門，西邊有三個門。14城牆有十二個根基，根基上有羔羊十二使徒的名字。</a:t>
            </a:r>
            <a:r>
              <a:rPr lang="zh-HK" altLang="en-US" dirty="0"/>
              <a:t>（啟示錄 </a:t>
            </a:r>
            <a:r>
              <a:rPr lang="en-US" altLang="zh-HK" dirty="0"/>
              <a:t>21:12</a:t>
            </a:r>
            <a:r>
              <a:rPr lang="zh-HK" altLang="en-US" dirty="0"/>
              <a:t>）</a:t>
            </a:r>
            <a:endParaRPr lang="en-US" altLang="zh-HK" dirty="0"/>
          </a:p>
          <a:p>
            <a:endParaRPr lang="en-US" altLang="zh-HK" dirty="0"/>
          </a:p>
        </p:txBody>
      </p:sp>
    </p:spTree>
    <p:extLst>
      <p:ext uri="{BB962C8B-B14F-4D97-AF65-F5344CB8AC3E}">
        <p14:creationId xmlns:p14="http://schemas.microsoft.com/office/powerpoint/2010/main" val="575801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B97D7E0-32C7-9552-45A4-3E02772BCB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6930"/>
            <a:ext cx="10515600" cy="5220033"/>
          </a:xfrm>
        </p:spPr>
        <p:txBody>
          <a:bodyPr>
            <a:normAutofit/>
          </a:bodyPr>
          <a:lstStyle/>
          <a:p>
            <a:r>
              <a:rPr lang="zh-HK" altLang="zh-HK" dirty="0"/>
              <a:t>27於是彼得回應，對他說：「看哪，我們已經撇下一切跟從你了，我們會得到甚麼呢？」28耶穌對他們說：「我實在告訴你們，你們這些跟從我的人，到了萬物更新、人子坐在他榮耀寶座上的時候，你們也要坐在十二個寶座上，</a:t>
            </a:r>
            <a:r>
              <a:rPr lang="zh-HK" altLang="zh-HK" dirty="0">
                <a:highlight>
                  <a:srgbClr val="FFFF00"/>
                </a:highlight>
              </a:rPr>
              <a:t>審判</a:t>
            </a:r>
            <a:r>
              <a:rPr lang="zh-HK" altLang="zh-HK" dirty="0"/>
              <a:t>以色列十二個支派。</a:t>
            </a:r>
            <a:r>
              <a:rPr lang="zh-HK" altLang="en-US" dirty="0"/>
              <a:t>（</a:t>
            </a:r>
            <a:r>
              <a:rPr lang="zh-HK" altLang="zh-HK" b="1" dirty="0"/>
              <a:t>馬太福音 19:28</a:t>
            </a:r>
            <a:r>
              <a:rPr lang="zh-HK" altLang="en-US" dirty="0"/>
              <a:t>）</a:t>
            </a:r>
            <a:endParaRPr lang="en-US" altLang="zh-HK" dirty="0"/>
          </a:p>
          <a:p>
            <a:r>
              <a:rPr lang="zh-HK" altLang="zh-HK" dirty="0"/>
              <a:t>28「我在試煉之中，常和我同在的就是你們。29我把國賜給你們，正如我父賜給我一樣，30使你們在我的國裏坐在我的席上吃喝，並且坐在寶座上</a:t>
            </a:r>
            <a:r>
              <a:rPr lang="zh-HK" altLang="zh-HK" dirty="0">
                <a:highlight>
                  <a:srgbClr val="FFFF00"/>
                </a:highlight>
              </a:rPr>
              <a:t>審判</a:t>
            </a:r>
            <a:r>
              <a:rPr lang="zh-HK" altLang="zh-HK" dirty="0"/>
              <a:t>以色列十二個支派。」</a:t>
            </a:r>
            <a:r>
              <a:rPr lang="zh-HK" altLang="en-US" dirty="0"/>
              <a:t>（</a:t>
            </a:r>
            <a:r>
              <a:rPr lang="zh-HK" altLang="zh-HK" b="1" dirty="0"/>
              <a:t>路加福音 22:30</a:t>
            </a:r>
            <a:r>
              <a:rPr lang="zh-TW" altLang="en-US" dirty="0"/>
              <a:t>）</a:t>
            </a:r>
            <a:endParaRPr lang="en-US" altLang="zh-HK" dirty="0"/>
          </a:p>
          <a:p>
            <a:r>
              <a:rPr lang="zh-HK" altLang="zh-HK" dirty="0"/>
              <a:t>1神和主耶穌基督的僕人雅各問候散居在各處的</a:t>
            </a:r>
            <a:r>
              <a:rPr lang="zh-HK" altLang="zh-HK" dirty="0">
                <a:highlight>
                  <a:srgbClr val="FFFF00"/>
                </a:highlight>
              </a:rPr>
              <a:t>十二個支派</a:t>
            </a:r>
            <a:r>
              <a:rPr lang="zh-HK" altLang="zh-HK" dirty="0"/>
              <a:t>的人。</a:t>
            </a:r>
            <a:r>
              <a:rPr lang="zh-HK" altLang="en-US" dirty="0"/>
              <a:t>（各</a:t>
            </a:r>
            <a:r>
              <a:rPr lang="en-US" altLang="zh-HK" dirty="0"/>
              <a:t>1</a:t>
            </a:r>
            <a:r>
              <a:rPr lang="en-US" altLang="zh-TW" dirty="0"/>
              <a:t>:1</a:t>
            </a:r>
            <a:r>
              <a:rPr lang="zh-HK" altLang="en-US" dirty="0"/>
              <a:t>）</a:t>
            </a:r>
            <a:endParaRPr kumimoji="1"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174330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2915BF5-A848-4C26-6A02-BCCD1500D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四、如何見證基督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9EDB137-A743-064E-EA4D-2CE49F7551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HK" altLang="en-US" dirty="0"/>
              <a:t>雅各偏待兒子，但基督不偏待人（壓傷的蘆葦他不折斷）</a:t>
            </a:r>
            <a:endParaRPr kumimoji="1" lang="en-US" altLang="zh-HK" dirty="0"/>
          </a:p>
          <a:p>
            <a:r>
              <a:rPr kumimoji="1" lang="zh-HK" altLang="en-US" dirty="0"/>
              <a:t>基督被猶大出賣</a:t>
            </a:r>
            <a:endParaRPr kumimoji="1" lang="en-US" altLang="zh-HK" dirty="0"/>
          </a:p>
          <a:p>
            <a:r>
              <a:rPr kumimoji="1" lang="zh-HK" altLang="en-US" dirty="0"/>
              <a:t>基督饒恕傷害他的人</a:t>
            </a:r>
            <a:endParaRPr kumimoji="1" lang="en-US" altLang="zh-HK" dirty="0"/>
          </a:p>
          <a:p>
            <a:r>
              <a:rPr kumimoji="1" lang="zh-HK" altLang="en-US" dirty="0"/>
              <a:t>基督締造神與人之間的和平</a:t>
            </a:r>
            <a:endParaRPr kumimoji="1" lang="en-US" altLang="zh-HK" dirty="0"/>
          </a:p>
          <a:p>
            <a:r>
              <a:rPr kumimoji="1" lang="zh-HK" altLang="en-US" dirty="0"/>
              <a:t>基督拯救人脫離罪和苦難</a:t>
            </a:r>
            <a:endParaRPr kumimoji="1" lang="en-US" altLang="zh-HK" dirty="0"/>
          </a:p>
          <a:p>
            <a:r>
              <a:rPr kumimoji="1" lang="zh-HK" altLang="en-US" dirty="0"/>
              <a:t>基督帶來平安、賜福、盼望</a:t>
            </a:r>
          </a:p>
        </p:txBody>
      </p:sp>
    </p:spTree>
    <p:extLst>
      <p:ext uri="{BB962C8B-B14F-4D97-AF65-F5344CB8AC3E}">
        <p14:creationId xmlns:p14="http://schemas.microsoft.com/office/powerpoint/2010/main" val="3409325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FD04DA4-4444-4CE9-5F81-3113A0DEE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/>
              <a:t>五、你如何回應？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F4C83B7-0162-319A-BFA0-0C0793C181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HK" altLang="en-US" dirty="0"/>
              <a:t>你會不會偏待孩子？</a:t>
            </a:r>
            <a:endParaRPr kumimoji="1" lang="en-US" altLang="zh-HK" dirty="0"/>
          </a:p>
          <a:p>
            <a:r>
              <a:rPr kumimoji="1" lang="zh-HK" altLang="en-US" dirty="0"/>
              <a:t>你怎麼處理關係的衝突？</a:t>
            </a:r>
            <a:endParaRPr kumimoji="1" lang="en-US" altLang="zh-HK" dirty="0"/>
          </a:p>
          <a:p>
            <a:r>
              <a:rPr kumimoji="1" lang="zh-HK" altLang="en-US" dirty="0"/>
              <a:t>你如何尋求和好？</a:t>
            </a:r>
            <a:endParaRPr kumimoji="1" lang="en-US" altLang="zh-HK" dirty="0"/>
          </a:p>
          <a:p>
            <a:r>
              <a:rPr kumimoji="1" lang="zh-HK" altLang="en-US" dirty="0"/>
              <a:t>基督如何幫助你彼此相愛？</a:t>
            </a:r>
            <a:endParaRPr kumimoji="1" lang="en-US" altLang="zh-HK" dirty="0"/>
          </a:p>
          <a:p>
            <a:r>
              <a:rPr kumimoji="1" lang="zh-HK" altLang="en-US" dirty="0"/>
              <a:t>基督如何幫助你有信心和盼望面對未來</a:t>
            </a:r>
            <a:endParaRPr kumimoji="1" lang="en-US" altLang="zh-HK" dirty="0"/>
          </a:p>
        </p:txBody>
      </p:sp>
    </p:spTree>
    <p:extLst>
      <p:ext uri="{BB962C8B-B14F-4D97-AF65-F5344CB8AC3E}">
        <p14:creationId xmlns:p14="http://schemas.microsoft.com/office/powerpoint/2010/main" val="20406257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595</Words>
  <Application>Microsoft Macintosh PowerPoint</Application>
  <PresentationFormat>寬螢幕</PresentationFormat>
  <Paragraphs>40</Paragraphs>
  <Slides>8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佈景主題</vt:lpstr>
      <vt:lpstr>創世記（四）苦難與救贖 </vt:lpstr>
      <vt:lpstr>一、經文講了什麼</vt:lpstr>
      <vt:lpstr>討論</vt:lpstr>
      <vt:lpstr>二、36-50章的牧養信息</vt:lpstr>
      <vt:lpstr>三、新約引用</vt:lpstr>
      <vt:lpstr>PowerPoint 簡報</vt:lpstr>
      <vt:lpstr>四、如何見證基督</vt:lpstr>
      <vt:lpstr>五、你如何回應？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joshuasee777</dc:creator>
  <cp:lastModifiedBy>joshuasee777</cp:lastModifiedBy>
  <cp:revision>20</cp:revision>
  <dcterms:created xsi:type="dcterms:W3CDTF">2026-09-29T08:34:06Z</dcterms:created>
  <dcterms:modified xsi:type="dcterms:W3CDTF">2026-09-30T07:27:48Z</dcterms:modified>
</cp:coreProperties>
</file>